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1" r:id="rId1"/>
  </p:sldMasterIdLst>
  <p:notesMasterIdLst>
    <p:notesMasterId r:id="rId9"/>
  </p:notesMasterIdLst>
  <p:sldIdLst>
    <p:sldId id="256" r:id="rId2"/>
    <p:sldId id="263" r:id="rId3"/>
    <p:sldId id="257" r:id="rId4"/>
    <p:sldId id="258" r:id="rId5"/>
    <p:sldId id="259"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0" d="100"/>
          <a:sy n="70"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00088C-C2C3-41A8-B54D-473E3FC5C94C}" type="datetimeFigureOut">
              <a:rPr lang="en-US" smtClean="0"/>
              <a:t>11/19/2013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C74ACD-CC10-4CAE-AAD4-F53CF168FC83}" type="slidenum">
              <a:rPr lang="en-US" smtClean="0"/>
              <a:t>‹#›</a:t>
            </a:fld>
            <a:endParaRPr lang="en-US"/>
          </a:p>
        </p:txBody>
      </p:sp>
    </p:spTree>
    <p:extLst>
      <p:ext uri="{BB962C8B-B14F-4D97-AF65-F5344CB8AC3E}">
        <p14:creationId xmlns:p14="http://schemas.microsoft.com/office/powerpoint/2010/main" val="658239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why they feel responsible to give, percentage of profit given, existence and strictness of monitoring systems over the beneficiaries of the donations, employee service, company’s view on effectiveness of donations, goals, reasons for donating to specific needs or to combat the source of poverty (education, health, housing, nutrition, etc.), personal beliefs and scientific backing as to the success of their individual method in reducing poverty, </a:t>
            </a:r>
            <a:r>
              <a:rPr lang="en-US" sz="1200" kern="1200" dirty="0" err="1" smtClean="0">
                <a:solidFill>
                  <a:schemeClr val="tx1"/>
                </a:solidFill>
                <a:effectLst/>
                <a:latin typeface="+mn-lt"/>
                <a:ea typeface="+mn-ea"/>
                <a:cs typeface="+mn-cs"/>
              </a:rPr>
              <a:t>etc</a:t>
            </a:r>
            <a:endParaRPr lang="en-US" dirty="0"/>
          </a:p>
        </p:txBody>
      </p:sp>
      <p:sp>
        <p:nvSpPr>
          <p:cNvPr id="4" name="Slide Number Placeholder 3"/>
          <p:cNvSpPr>
            <a:spLocks noGrp="1"/>
          </p:cNvSpPr>
          <p:nvPr>
            <p:ph type="sldNum" sz="quarter" idx="10"/>
          </p:nvPr>
        </p:nvSpPr>
        <p:spPr/>
        <p:txBody>
          <a:bodyPr/>
          <a:lstStyle/>
          <a:p>
            <a:fld id="{1CC74ACD-CC10-4CAE-AAD4-F53CF168FC83}" type="slidenum">
              <a:rPr lang="en-US" smtClean="0"/>
              <a:t>4</a:t>
            </a:fld>
            <a:endParaRPr lang="en-US"/>
          </a:p>
        </p:txBody>
      </p:sp>
    </p:spTree>
    <p:extLst>
      <p:ext uri="{BB962C8B-B14F-4D97-AF65-F5344CB8AC3E}">
        <p14:creationId xmlns:p14="http://schemas.microsoft.com/office/powerpoint/2010/main" val="3190662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t>11/19/2013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82376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624D31-43A5-475A-80CF-332C9F6DCF35}" type="datetimeFigureOut">
              <a:rPr lang="en-US" smtClean="0"/>
              <a:t>11/19/2013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8344648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624D31-43A5-475A-80CF-332C9F6DCF35}" type="datetimeFigureOut">
              <a:rPr lang="en-US" smtClean="0"/>
              <a:t>11/19/2013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469677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624D31-43A5-475A-80CF-332C9F6DCF35}" type="datetimeFigureOut">
              <a:rPr lang="en-US" smtClean="0"/>
              <a:t>11/19/2013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2772737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624D31-43A5-475A-80CF-332C9F6DCF35}" type="datetimeFigureOut">
              <a:rPr lang="en-US" smtClean="0"/>
              <a:t>11/19/2013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2977772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8624D31-43A5-475A-80CF-332C9F6DCF35}" type="datetimeFigureOut">
              <a:rPr lang="en-US" smtClean="0"/>
              <a:t>11/19/2013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30297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8624D31-43A5-475A-80CF-332C9F6DCF35}" type="datetimeFigureOut">
              <a:rPr lang="en-US" smtClean="0"/>
              <a:t>11/19/2013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0900218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t>11/19/2013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342507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t>11/19/2013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66177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t>11/19/2013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1090044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11/19/2013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02069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t>11/19/2013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9363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t>11/19/2013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51732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t>11/19/2013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7075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11/19/2013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9868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ABBEA6-7C60-4B02-AE87-00D78D8422AF}" type="datetimeFigureOut">
              <a:rPr lang="en-US" smtClean="0"/>
              <a:t>11/19/2013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7368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11/19/2013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11803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98624D31-43A5-475A-80CF-332C9F6DCF35}" type="datetimeFigureOut">
              <a:rPr lang="en-US" smtClean="0"/>
              <a:t>11/19/2013</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26150780"/>
      </p:ext>
    </p:extLst>
  </p:cSld>
  <p:clrMap bg1="dk1" tx1="lt1" bg2="dk2"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 id="2147483708" r:id="rId17"/>
  </p:sldLayoutIdLst>
  <p:hf sldNum="0" hdr="0" ftr="0" dt="0"/>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Economics of the Poor</a:t>
            </a:r>
            <a:endParaRPr lang="en-US" dirty="0"/>
          </a:p>
        </p:txBody>
      </p:sp>
      <p:sp>
        <p:nvSpPr>
          <p:cNvPr id="3" name="Subtitle 2"/>
          <p:cNvSpPr>
            <a:spLocks noGrp="1"/>
          </p:cNvSpPr>
          <p:nvPr>
            <p:ph type="subTitle" idx="1"/>
          </p:nvPr>
        </p:nvSpPr>
        <p:spPr>
          <a:xfrm>
            <a:off x="1100051" y="4455619"/>
            <a:ext cx="10058400" cy="1549395"/>
          </a:xfrm>
        </p:spPr>
        <p:txBody>
          <a:bodyPr>
            <a:normAutofit/>
          </a:bodyPr>
          <a:lstStyle/>
          <a:p>
            <a:r>
              <a:rPr lang="en-US" dirty="0" smtClean="0"/>
              <a:t>A learning experience on community engagement</a:t>
            </a:r>
          </a:p>
          <a:p>
            <a:endParaRPr lang="en-US" dirty="0" smtClean="0"/>
          </a:p>
          <a:p>
            <a:r>
              <a:rPr lang="en-US" dirty="0"/>
              <a:t>	</a:t>
            </a:r>
            <a:r>
              <a:rPr lang="en-US" dirty="0" smtClean="0"/>
              <a:t>							-Kevin </a:t>
            </a:r>
            <a:r>
              <a:rPr lang="en-US" dirty="0" err="1" smtClean="0"/>
              <a:t>Leugers</a:t>
            </a:r>
            <a:endParaRPr lang="en-US" dirty="0"/>
          </a:p>
        </p:txBody>
      </p:sp>
    </p:spTree>
    <p:extLst>
      <p:ext uri="{BB962C8B-B14F-4D97-AF65-F5344CB8AC3E}">
        <p14:creationId xmlns:p14="http://schemas.microsoft.com/office/powerpoint/2010/main" val="1290263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Beginning</a:t>
            </a:r>
            <a:endParaRPr lang="en-US" dirty="0"/>
          </a:p>
        </p:txBody>
      </p:sp>
      <p:sp>
        <p:nvSpPr>
          <p:cNvPr id="3" name="Content Placeholder 2"/>
          <p:cNvSpPr>
            <a:spLocks noGrp="1"/>
          </p:cNvSpPr>
          <p:nvPr>
            <p:ph idx="1"/>
          </p:nvPr>
        </p:nvSpPr>
        <p:spPr/>
        <p:txBody>
          <a:bodyPr>
            <a:normAutofit/>
          </a:bodyPr>
          <a:lstStyle/>
          <a:p>
            <a:r>
              <a:rPr lang="en-US" sz="2800" dirty="0" smtClean="0"/>
              <a:t>Robin Hood Foundation</a:t>
            </a:r>
          </a:p>
          <a:p>
            <a:endParaRPr lang="en-US" sz="2800" dirty="0"/>
          </a:p>
          <a:p>
            <a:r>
              <a:rPr lang="en-US" sz="2800" dirty="0" smtClean="0"/>
              <a:t>Invest in charities just as one would invest in companies</a:t>
            </a:r>
          </a:p>
          <a:p>
            <a:pPr lvl="1"/>
            <a:r>
              <a:rPr lang="en-US" sz="2400" dirty="0" smtClean="0"/>
              <a:t>Strict demands of return</a:t>
            </a:r>
          </a:p>
          <a:p>
            <a:pPr lvl="1"/>
            <a:r>
              <a:rPr lang="en-US" sz="2400" dirty="0" smtClean="0"/>
              <a:t>15 to 1 return on a dollar invested</a:t>
            </a:r>
          </a:p>
          <a:p>
            <a:pPr lvl="1"/>
            <a:r>
              <a:rPr lang="en-US" sz="2400" dirty="0" smtClean="0"/>
              <a:t>Will cut funds from organizations not meeting goals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8717" y="3965974"/>
            <a:ext cx="2843284" cy="2892026"/>
          </a:xfrm>
          <a:prstGeom prst="rect">
            <a:avLst/>
          </a:prstGeom>
        </p:spPr>
      </p:pic>
    </p:spTree>
    <p:extLst>
      <p:ext uri="{BB962C8B-B14F-4D97-AF65-F5344CB8AC3E}">
        <p14:creationId xmlns:p14="http://schemas.microsoft.com/office/powerpoint/2010/main" val="431829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Part Interest</a:t>
            </a:r>
            <a:endParaRPr lang="en-US" dirty="0"/>
          </a:p>
        </p:txBody>
      </p:sp>
      <p:sp>
        <p:nvSpPr>
          <p:cNvPr id="3" name="Content Placeholder 2"/>
          <p:cNvSpPr>
            <a:spLocks noGrp="1"/>
          </p:cNvSpPr>
          <p:nvPr>
            <p:ph idx="1"/>
          </p:nvPr>
        </p:nvSpPr>
        <p:spPr>
          <a:xfrm>
            <a:off x="913795" y="1732449"/>
            <a:ext cx="10353762" cy="4531873"/>
          </a:xfrm>
        </p:spPr>
        <p:txBody>
          <a:bodyPr>
            <a:normAutofit lnSpcReduction="10000"/>
          </a:bodyPr>
          <a:lstStyle/>
          <a:p>
            <a:pPr marL="201168" lvl="1" indent="0">
              <a:buNone/>
            </a:pPr>
            <a:r>
              <a:rPr lang="en-US" sz="2800" b="1" dirty="0"/>
              <a:t>1.</a:t>
            </a:r>
            <a:r>
              <a:rPr lang="en-US" sz="2600" dirty="0" smtClean="0"/>
              <a:t> A </a:t>
            </a:r>
            <a:r>
              <a:rPr lang="en-US" sz="2600" dirty="0"/>
              <a:t>Genuine Curiosity in how the poverty stricken spend money and allocate </a:t>
            </a:r>
            <a:r>
              <a:rPr lang="en-US" sz="2600" dirty="0" smtClean="0"/>
              <a:t>resources</a:t>
            </a:r>
            <a:endParaRPr lang="en-US" sz="2600" dirty="0"/>
          </a:p>
          <a:p>
            <a:pPr lvl="1"/>
            <a:r>
              <a:rPr lang="en-US" sz="2200" dirty="0" smtClean="0"/>
              <a:t>Interest in charities and the most effective methods &amp; organizations</a:t>
            </a:r>
          </a:p>
          <a:p>
            <a:pPr marL="201168" lvl="1" indent="0">
              <a:buNone/>
            </a:pPr>
            <a:endParaRPr lang="en-US" sz="2200" dirty="0" smtClean="0"/>
          </a:p>
          <a:p>
            <a:pPr marL="201168" lvl="1" indent="0">
              <a:buNone/>
            </a:pPr>
            <a:r>
              <a:rPr lang="en-US" sz="2800" b="1" dirty="0" smtClean="0"/>
              <a:t>2.</a:t>
            </a:r>
            <a:r>
              <a:rPr lang="en-US" sz="2600" dirty="0" smtClean="0"/>
              <a:t> Understand the Role of Business in Social Work</a:t>
            </a:r>
            <a:endParaRPr lang="en-US" sz="2600" dirty="0"/>
          </a:p>
          <a:p>
            <a:pPr marL="201168" lvl="1" indent="0">
              <a:buNone/>
            </a:pPr>
            <a:endParaRPr lang="en-US" sz="2200" dirty="0" smtClean="0"/>
          </a:p>
          <a:p>
            <a:pPr marL="201168" lvl="1" indent="0">
              <a:buNone/>
            </a:pPr>
            <a:endParaRPr lang="en-US" sz="2200" dirty="0" smtClean="0"/>
          </a:p>
          <a:p>
            <a:pPr marL="201168" lvl="1" indent="0">
              <a:buNone/>
            </a:pPr>
            <a:r>
              <a:rPr lang="en-US" sz="2200" dirty="0"/>
              <a:t>	</a:t>
            </a:r>
            <a:r>
              <a:rPr lang="en-US" sz="1900" dirty="0" smtClean="0"/>
              <a:t>“</a:t>
            </a:r>
            <a:r>
              <a:rPr lang="en-US" sz="2200" dirty="0" smtClean="0"/>
              <a:t>Most </a:t>
            </a:r>
            <a:r>
              <a:rPr lang="en-US" sz="2200" dirty="0"/>
              <a:t>people in the world are poor. If we knew the economy of being </a:t>
            </a:r>
            <a:r>
              <a:rPr lang="en-US" sz="2200" dirty="0" smtClean="0"/>
              <a:t>poor</a:t>
            </a:r>
            <a:r>
              <a:rPr lang="en-US" sz="2200" dirty="0"/>
              <a:t>, we </a:t>
            </a:r>
            <a:r>
              <a:rPr lang="en-US" sz="2200" dirty="0" smtClean="0"/>
              <a:t>	would </a:t>
            </a:r>
            <a:r>
              <a:rPr lang="en-US" sz="2200" dirty="0"/>
              <a:t>know much of the economics that really </a:t>
            </a:r>
            <a:r>
              <a:rPr lang="en-US" sz="2200" dirty="0" smtClean="0"/>
              <a:t>matter.”</a:t>
            </a:r>
          </a:p>
          <a:p>
            <a:pPr marL="201168" lvl="1" indent="0">
              <a:buNone/>
            </a:pPr>
            <a:r>
              <a:rPr lang="en-US" sz="2200" dirty="0"/>
              <a:t>	</a:t>
            </a:r>
            <a:r>
              <a:rPr lang="en-US" sz="2200" dirty="0" smtClean="0"/>
              <a:t>	-Theodore Schultz</a:t>
            </a:r>
            <a:endParaRPr lang="en-US" sz="1900" dirty="0"/>
          </a:p>
        </p:txBody>
      </p:sp>
    </p:spTree>
    <p:extLst>
      <p:ext uri="{BB962C8B-B14F-4D97-AF65-F5344CB8AC3E}">
        <p14:creationId xmlns:p14="http://schemas.microsoft.com/office/powerpoint/2010/main" val="3271875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913795" y="1580050"/>
            <a:ext cx="10523028" cy="4288487"/>
          </a:xfrm>
        </p:spPr>
        <p:txBody>
          <a:bodyPr/>
          <a:lstStyle/>
          <a:p>
            <a:r>
              <a:rPr lang="en-US" sz="2400" dirty="0" smtClean="0"/>
              <a:t>Interview and study seven large companies in New York City</a:t>
            </a:r>
          </a:p>
          <a:p>
            <a:pPr lvl="2"/>
            <a:endParaRPr lang="en-US" sz="1800" dirty="0" smtClean="0"/>
          </a:p>
          <a:p>
            <a:r>
              <a:rPr lang="en-US" sz="2400" dirty="0" smtClean="0"/>
              <a:t>Work within and evaluate the Charities that companies donate funds to</a:t>
            </a:r>
          </a:p>
          <a:p>
            <a:pPr lvl="2"/>
            <a:endParaRPr lang="en-US" sz="1800" dirty="0" smtClean="0"/>
          </a:p>
          <a:p>
            <a:r>
              <a:rPr lang="en-US" sz="2400" dirty="0" smtClean="0"/>
              <a:t>Sleep in homeless shelters and work with Charities when I am free from study</a:t>
            </a:r>
          </a:p>
          <a:p>
            <a:pPr lvl="2"/>
            <a:endParaRPr lang="en-US" sz="1800" dirty="0" smtClean="0"/>
          </a:p>
          <a:p>
            <a:r>
              <a:rPr lang="en-US" sz="2400" dirty="0" smtClean="0"/>
              <a:t>Understand my calling as a Christian to serve the poor (Balance of Economics &amp; Faith)</a:t>
            </a:r>
          </a:p>
          <a:p>
            <a:endParaRPr lang="en-US" sz="2400" dirty="0" smtClean="0"/>
          </a:p>
          <a:p>
            <a:endParaRPr lang="en-US" dirty="0"/>
          </a:p>
        </p:txBody>
      </p:sp>
    </p:spTree>
    <p:extLst>
      <p:ext uri="{BB962C8B-B14F-4D97-AF65-F5344CB8AC3E}">
        <p14:creationId xmlns:p14="http://schemas.microsoft.com/office/powerpoint/2010/main" val="2588898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Companies Researched</a:t>
            </a:r>
            <a:endParaRPr lang="en-US" dirty="0"/>
          </a:p>
        </p:txBody>
      </p:sp>
      <p:sp>
        <p:nvSpPr>
          <p:cNvPr id="4" name="Text Placeholder 3"/>
          <p:cNvSpPr>
            <a:spLocks noGrp="1"/>
          </p:cNvSpPr>
          <p:nvPr>
            <p:ph type="body" idx="1"/>
          </p:nvPr>
        </p:nvSpPr>
        <p:spPr/>
        <p:txBody>
          <a:bodyPr/>
          <a:lstStyle/>
          <a:p>
            <a:r>
              <a:rPr lang="en-US" dirty="0" smtClean="0"/>
              <a:t>Companies:</a:t>
            </a:r>
            <a:endParaRPr lang="en-US" dirty="0"/>
          </a:p>
        </p:txBody>
      </p:sp>
      <p:sp>
        <p:nvSpPr>
          <p:cNvPr id="3" name="Content Placeholder 2"/>
          <p:cNvSpPr>
            <a:spLocks noGrp="1"/>
          </p:cNvSpPr>
          <p:nvPr>
            <p:ph sz="half" idx="2"/>
          </p:nvPr>
        </p:nvSpPr>
        <p:spPr/>
        <p:txBody>
          <a:bodyPr/>
          <a:lstStyle/>
          <a:p>
            <a:r>
              <a:rPr lang="en-US" dirty="0" smtClean="0"/>
              <a:t>American Express</a:t>
            </a:r>
          </a:p>
          <a:p>
            <a:r>
              <a:rPr lang="en-US" dirty="0" smtClean="0"/>
              <a:t>Ernst </a:t>
            </a:r>
            <a:r>
              <a:rPr lang="en-US" dirty="0"/>
              <a:t>&amp; </a:t>
            </a:r>
            <a:r>
              <a:rPr lang="en-US" dirty="0" smtClean="0"/>
              <a:t>Young</a:t>
            </a:r>
          </a:p>
          <a:p>
            <a:r>
              <a:rPr lang="en-US" dirty="0" smtClean="0"/>
              <a:t>Coach</a:t>
            </a:r>
            <a:endParaRPr lang="en-US" dirty="0"/>
          </a:p>
          <a:p>
            <a:r>
              <a:rPr lang="en-US" dirty="0" smtClean="0"/>
              <a:t>The </a:t>
            </a:r>
            <a:r>
              <a:rPr lang="en-US" dirty="0"/>
              <a:t>NFL </a:t>
            </a:r>
            <a:r>
              <a:rPr lang="en-US" dirty="0" smtClean="0"/>
              <a:t>headquarters</a:t>
            </a:r>
          </a:p>
          <a:p>
            <a:r>
              <a:rPr lang="en-US" dirty="0" smtClean="0"/>
              <a:t>J.P</a:t>
            </a:r>
            <a:r>
              <a:rPr lang="en-US" dirty="0"/>
              <a:t>. Morgan </a:t>
            </a:r>
            <a:r>
              <a:rPr lang="en-US" dirty="0" smtClean="0"/>
              <a:t>Chase</a:t>
            </a:r>
          </a:p>
          <a:p>
            <a:r>
              <a:rPr lang="en-US" dirty="0" smtClean="0"/>
              <a:t>The </a:t>
            </a:r>
            <a:r>
              <a:rPr lang="en-US" dirty="0"/>
              <a:t>Robin Hood Foundation </a:t>
            </a:r>
            <a:endParaRPr lang="en-US" dirty="0"/>
          </a:p>
        </p:txBody>
      </p:sp>
      <p:sp>
        <p:nvSpPr>
          <p:cNvPr id="5" name="Text Placeholder 4"/>
          <p:cNvSpPr>
            <a:spLocks noGrp="1"/>
          </p:cNvSpPr>
          <p:nvPr>
            <p:ph type="body" sz="quarter" idx="3"/>
          </p:nvPr>
        </p:nvSpPr>
        <p:spPr/>
        <p:txBody>
          <a:bodyPr/>
          <a:lstStyle/>
          <a:p>
            <a:r>
              <a:rPr lang="en-US" dirty="0" smtClean="0"/>
              <a:t>Charities:</a:t>
            </a:r>
            <a:endParaRPr lang="en-US" dirty="0"/>
          </a:p>
        </p:txBody>
      </p:sp>
      <p:sp>
        <p:nvSpPr>
          <p:cNvPr id="6" name="Content Placeholder 5"/>
          <p:cNvSpPr>
            <a:spLocks noGrp="1"/>
          </p:cNvSpPr>
          <p:nvPr>
            <p:ph sz="quarter" idx="4"/>
          </p:nvPr>
        </p:nvSpPr>
        <p:spPr/>
        <p:txBody>
          <a:bodyPr/>
          <a:lstStyle/>
          <a:p>
            <a:r>
              <a:rPr lang="en-US" dirty="0" smtClean="0"/>
              <a:t>United Way</a:t>
            </a:r>
          </a:p>
          <a:p>
            <a:r>
              <a:rPr lang="en-US" dirty="0" smtClean="0"/>
              <a:t>Network for Teaching Entrepreneurship</a:t>
            </a:r>
          </a:p>
          <a:p>
            <a:r>
              <a:rPr lang="en-US" dirty="0" smtClean="0"/>
              <a:t>Adopt a Classroom</a:t>
            </a:r>
          </a:p>
          <a:p>
            <a:r>
              <a:rPr lang="en-US" dirty="0" smtClean="0"/>
              <a:t>American Red Cross</a:t>
            </a:r>
          </a:p>
          <a:p>
            <a:r>
              <a:rPr lang="en-US" dirty="0" smtClean="0"/>
              <a:t>Community Development Financial Institutions</a:t>
            </a:r>
          </a:p>
          <a:p>
            <a:endParaRPr lang="en-US" dirty="0" smtClean="0"/>
          </a:p>
        </p:txBody>
      </p:sp>
    </p:spTree>
    <p:extLst>
      <p:ext uri="{BB962C8B-B14F-4D97-AF65-F5344CB8AC3E}">
        <p14:creationId xmlns:p14="http://schemas.microsoft.com/office/powerpoint/2010/main" val="3279437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p:txBody>
          <a:bodyPr>
            <a:normAutofit/>
          </a:bodyPr>
          <a:lstStyle/>
          <a:p>
            <a:r>
              <a:rPr lang="en-US" sz="2800" dirty="0"/>
              <a:t>P</a:t>
            </a:r>
            <a:r>
              <a:rPr lang="en-US" sz="2800" dirty="0" smtClean="0"/>
              <a:t>articipate </a:t>
            </a:r>
            <a:r>
              <a:rPr lang="en-US" sz="2800" dirty="0"/>
              <a:t>in the community and understand my own role as citizen of </a:t>
            </a:r>
            <a:r>
              <a:rPr lang="en-US" sz="2800" dirty="0" smtClean="0"/>
              <a:t>community</a:t>
            </a:r>
          </a:p>
          <a:p>
            <a:endParaRPr lang="en-US" sz="2800" dirty="0"/>
          </a:p>
          <a:p>
            <a:r>
              <a:rPr lang="en-US" sz="2800" dirty="0"/>
              <a:t>Possesses awareness of purpose of service, including need for reciprocity, understanding of social issues, and ability to see those issues from multiple perspectives</a:t>
            </a:r>
            <a:endParaRPr lang="en-US" sz="2800" dirty="0"/>
          </a:p>
        </p:txBody>
      </p:sp>
    </p:spTree>
    <p:extLst>
      <p:ext uri="{BB962C8B-B14F-4D97-AF65-F5344CB8AC3E}">
        <p14:creationId xmlns:p14="http://schemas.microsoft.com/office/powerpoint/2010/main" val="3303559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82891" y="955343"/>
            <a:ext cx="9608023" cy="2215991"/>
          </a:xfrm>
          <a:prstGeom prst="rect">
            <a:avLst/>
          </a:prstGeom>
          <a:noFill/>
        </p:spPr>
        <p:txBody>
          <a:bodyPr wrap="square" lIns="91440" tIns="45720" rIns="91440" bIns="45720">
            <a:spAutoFit/>
          </a:bodyPr>
          <a:lstStyle/>
          <a:p>
            <a:pPr algn="ctr"/>
            <a:r>
              <a:rPr lang="en-US" sz="138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Questions?</a:t>
            </a:r>
            <a:endParaRPr lang="en-US" sz="138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16006059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Slate</Template>
  <TotalTime>353</TotalTime>
  <Words>297</Words>
  <Application>Microsoft Office PowerPoint</Application>
  <PresentationFormat>Widescreen</PresentationFormat>
  <Paragraphs>49</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Calisto MT</vt:lpstr>
      <vt:lpstr>Trebuchet MS</vt:lpstr>
      <vt:lpstr>Wingdings 2</vt:lpstr>
      <vt:lpstr>Slate</vt:lpstr>
      <vt:lpstr>Economics of the Poor</vt:lpstr>
      <vt:lpstr>Beginning</vt:lpstr>
      <vt:lpstr>Two Part Interest</vt:lpstr>
      <vt:lpstr>Overview</vt:lpstr>
      <vt:lpstr>Companies Researched</vt:lpstr>
      <vt:lpstr>Learning Outcomes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Economics of the Poor</dc:title>
  <dc:creator>Kevin</dc:creator>
  <cp:lastModifiedBy>Kevin</cp:lastModifiedBy>
  <cp:revision>9</cp:revision>
  <dcterms:created xsi:type="dcterms:W3CDTF">2013-11-19T13:38:26Z</dcterms:created>
  <dcterms:modified xsi:type="dcterms:W3CDTF">2013-11-19T19:31:53Z</dcterms:modified>
</cp:coreProperties>
</file>