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475A-C318-4A37-8190-838F2388624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C5C0A-007C-426A-9C75-A66C6053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39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personal development that I experienced was centered around self discovery. I discovered that college was negatively influencing me in the areas of:</a:t>
            </a:r>
          </a:p>
          <a:p>
            <a:r>
              <a:rPr lang="en-US" dirty="0" smtClean="0"/>
              <a:t>Friendships/Relationships: I wasn’t making many strong connections with people even though I joined a fraternity</a:t>
            </a:r>
          </a:p>
          <a:p>
            <a:r>
              <a:rPr lang="en-US" dirty="0" smtClean="0"/>
              <a:t>Faith: I lost sight of what I believed in and the meaning behind it</a:t>
            </a:r>
          </a:p>
          <a:p>
            <a:r>
              <a:rPr lang="en-US" dirty="0" smtClean="0"/>
              <a:t>Academic Pursuits: I became very competitive in class, always striving to be the smartest but never focusing on learning.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C5C0A-007C-426A-9C75-A66C60539E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01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College is a Challenge: The lifestyle I live is bound to be influenced by outside forces and so I must gladly accept my cross and understand that I can only truly be happy when I live independent of outside forces and be the exact man who I want to be.</a:t>
            </a:r>
          </a:p>
          <a:p>
            <a:r>
              <a:rPr lang="en-US" dirty="0" smtClean="0"/>
              <a:t>Solution: </a:t>
            </a:r>
          </a:p>
          <a:p>
            <a:pPr lvl="1"/>
            <a:r>
              <a:rPr lang="en-US" dirty="0" smtClean="0"/>
              <a:t>Introspection; understand the man that I want to be and where I am going. </a:t>
            </a:r>
          </a:p>
          <a:p>
            <a:pPr lvl="1"/>
            <a:r>
              <a:rPr lang="en-US" dirty="0" smtClean="0"/>
              <a:t>Never Concede: I will not sacrifice my personality or values because it is easy</a:t>
            </a:r>
          </a:p>
          <a:p>
            <a:pPr lvl="1"/>
            <a:r>
              <a:rPr lang="en-US" dirty="0" smtClean="0"/>
              <a:t>Strive to become Stronger: 1% everyday, and strive to be happy in my endeavors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C5C0A-007C-426A-9C75-A66C60539E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42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joy in the experiences that I am blessed enough to have</a:t>
            </a:r>
          </a:p>
          <a:p>
            <a:pPr lvl="1"/>
            <a:r>
              <a:rPr lang="en-US" dirty="0" smtClean="0"/>
              <a:t>“We are truly blessed.” – Rita James</a:t>
            </a:r>
          </a:p>
          <a:p>
            <a:r>
              <a:rPr lang="en-US" dirty="0" smtClean="0"/>
              <a:t>Pursue my passions</a:t>
            </a:r>
          </a:p>
          <a:p>
            <a:r>
              <a:rPr lang="en-US" dirty="0" smtClean="0"/>
              <a:t>Love my friends</a:t>
            </a:r>
          </a:p>
          <a:p>
            <a:r>
              <a:rPr lang="en-US" dirty="0" smtClean="0"/>
              <a:t>Give of Myself</a:t>
            </a:r>
          </a:p>
          <a:p>
            <a:r>
              <a:rPr lang="en-US" dirty="0" smtClean="0"/>
              <a:t>Be Humble</a:t>
            </a:r>
          </a:p>
          <a:p>
            <a:r>
              <a:rPr lang="en-US" dirty="0" smtClean="0"/>
              <a:t>Smile &amp; Sing more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C5C0A-007C-426A-9C75-A66C60539E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8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719E3C8-FEA6-4781-8E2E-F01A3A3EA2E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D9313F2-1688-431D-8E83-8458BDCBB4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0706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E3C8-FEA6-4781-8E2E-F01A3A3EA2E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13F2-1688-431D-8E83-8458BDCB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6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E3C8-FEA6-4781-8E2E-F01A3A3EA2E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13F2-1688-431D-8E83-8458BDCB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0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E3C8-FEA6-4781-8E2E-F01A3A3EA2E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13F2-1688-431D-8E83-8458BDCB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7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E3C8-FEA6-4781-8E2E-F01A3A3EA2E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13F2-1688-431D-8E83-8458BDCBB4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136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E3C8-FEA6-4781-8E2E-F01A3A3EA2E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13F2-1688-431D-8E83-8458BDCB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9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E3C8-FEA6-4781-8E2E-F01A3A3EA2E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13F2-1688-431D-8E83-8458BDCB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E3C8-FEA6-4781-8E2E-F01A3A3EA2E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13F2-1688-431D-8E83-8458BDCB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8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E3C8-FEA6-4781-8E2E-F01A3A3EA2E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13F2-1688-431D-8E83-8458BDCB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5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E3C8-FEA6-4781-8E2E-F01A3A3EA2E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13F2-1688-431D-8E83-8458BDCB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7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E3C8-FEA6-4781-8E2E-F01A3A3EA2E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13F2-1688-431D-8E83-8458BDCB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719E3C8-FEA6-4781-8E2E-F01A3A3EA2EE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D9313F2-1688-431D-8E83-8458BDCBB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KiB9zs5uA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Gateway Year in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</a:t>
            </a:r>
            <a:r>
              <a:rPr lang="en-US" dirty="0" err="1" smtClean="0"/>
              <a:t>Leugers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personal development that I experienced was centered around self discovery. I discovered that college was negatively influencing me in the areas of:</a:t>
            </a:r>
          </a:p>
          <a:p>
            <a:r>
              <a:rPr lang="en-US" dirty="0" smtClean="0"/>
              <a:t>Friendships/Relationships: I wasn’t making many strong connections with people even though I joined a fraternity</a:t>
            </a:r>
          </a:p>
          <a:p>
            <a:r>
              <a:rPr lang="en-US" dirty="0" smtClean="0"/>
              <a:t>Faith: I lost sight of what I believed in and the meaning behind it</a:t>
            </a:r>
          </a:p>
          <a:p>
            <a:r>
              <a:rPr lang="en-US" dirty="0" smtClean="0"/>
              <a:t>Academic Pursuits: I became very competitive in class, always striving to be the smartest but never focusing on learning.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416" y="4456091"/>
            <a:ext cx="3054452" cy="240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2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College is a Challenge: The lifestyle I live is bound to be influenced by outside forces and so I must gladly accept my cross and understand that I can only truly be happy when I live independent of outside forces and be the exact man who I want to be.</a:t>
            </a:r>
          </a:p>
          <a:p>
            <a:r>
              <a:rPr lang="en-US" dirty="0" smtClean="0"/>
              <a:t>Solution: </a:t>
            </a:r>
          </a:p>
          <a:p>
            <a:pPr lvl="1"/>
            <a:r>
              <a:rPr lang="en-US" dirty="0" smtClean="0"/>
              <a:t>Introspection; understand the man that I want to be and where I am going. </a:t>
            </a:r>
          </a:p>
          <a:p>
            <a:pPr lvl="1"/>
            <a:r>
              <a:rPr lang="en-US" dirty="0" smtClean="0"/>
              <a:t>Never Concede: I will not sacrifice my personality or values because it is easy</a:t>
            </a:r>
          </a:p>
          <a:p>
            <a:pPr lvl="1"/>
            <a:r>
              <a:rPr lang="en-US" dirty="0" smtClean="0"/>
              <a:t>Strive to become Stronger: 1% everyday, and strive to be happy in my endeavors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977" y="4430333"/>
            <a:ext cx="3527495" cy="242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9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joy in the experiences that I am blessed enough to have</a:t>
            </a:r>
          </a:p>
          <a:p>
            <a:pPr lvl="1"/>
            <a:r>
              <a:rPr lang="en-US" dirty="0" smtClean="0"/>
              <a:t>“We are truly blessed.” – Rita James</a:t>
            </a:r>
          </a:p>
          <a:p>
            <a:r>
              <a:rPr lang="en-US" dirty="0" smtClean="0"/>
              <a:t>Pursue my passions</a:t>
            </a:r>
          </a:p>
          <a:p>
            <a:r>
              <a:rPr lang="en-US" dirty="0" smtClean="0"/>
              <a:t>Love my friends</a:t>
            </a:r>
          </a:p>
          <a:p>
            <a:r>
              <a:rPr lang="en-US" dirty="0" smtClean="0"/>
              <a:t>Give of Myself</a:t>
            </a:r>
          </a:p>
          <a:p>
            <a:r>
              <a:rPr lang="en-US" dirty="0" smtClean="0"/>
              <a:t>Be Humble</a:t>
            </a:r>
            <a:endParaRPr lang="en-US" dirty="0"/>
          </a:p>
          <a:p>
            <a:r>
              <a:rPr lang="en-US" dirty="0" smtClean="0"/>
              <a:t>Smile &amp; Sing more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3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Presents!!!!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>
                <a:hlinkClick r:id="rId2"/>
              </a:rPr>
              <a:t>Lemonade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10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92640" cy="1325562"/>
          </a:xfrm>
        </p:spPr>
        <p:txBody>
          <a:bodyPr/>
          <a:lstStyle/>
          <a:p>
            <a:r>
              <a:rPr lang="en-US" dirty="0" smtClean="0"/>
              <a:t>Challenge: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18563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dirty="0" smtClean="0"/>
              <a:t>Think about who you are </a:t>
            </a:r>
          </a:p>
          <a:p>
            <a:pPr lvl="8">
              <a:buFont typeface="Wingdings" panose="05000000000000000000" pitchFamily="2" charset="2"/>
              <a:buChar char="q"/>
            </a:pPr>
            <a:endParaRPr lang="en-US" sz="3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5400" dirty="0" smtClean="0"/>
              <a:t>Think about where you are going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9122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24</TotalTime>
  <Words>460</Words>
  <Application>Microsoft Office PowerPoint</Application>
  <PresentationFormat>Widescreen</PresentationFormat>
  <Paragraphs>48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Schoolbook</vt:lpstr>
      <vt:lpstr>Wingdings</vt:lpstr>
      <vt:lpstr>Wingdings 2</vt:lpstr>
      <vt:lpstr>View</vt:lpstr>
      <vt:lpstr>Gateway Year in Review</vt:lpstr>
      <vt:lpstr>Regression</vt:lpstr>
      <vt:lpstr>Conclusion</vt:lpstr>
      <vt:lpstr>Goals</vt:lpstr>
      <vt:lpstr>Presents!!!!</vt:lpstr>
      <vt:lpstr>Challenge: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Gateway Year in Review</dc:title>
  <dc:creator>Kevin</dc:creator>
  <cp:lastModifiedBy>Kevin</cp:lastModifiedBy>
  <cp:revision>4</cp:revision>
  <dcterms:created xsi:type="dcterms:W3CDTF">2013-12-02T20:57:52Z</dcterms:created>
  <dcterms:modified xsi:type="dcterms:W3CDTF">2013-12-02T21:22:42Z</dcterms:modified>
</cp:coreProperties>
</file>