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3"/>
  </p:notesMasterIdLst>
  <p:sldIdLst>
    <p:sldId id="256" r:id="rId2"/>
    <p:sldId id="261" r:id="rId3"/>
    <p:sldId id="259" r:id="rId4"/>
    <p:sldId id="260" r:id="rId5"/>
    <p:sldId id="257" r:id="rId6"/>
    <p:sldId id="265" r:id="rId7"/>
    <p:sldId id="263" r:id="rId8"/>
    <p:sldId id="264" r:id="rId9"/>
    <p:sldId id="267" r:id="rId10"/>
    <p:sldId id="266"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0" d="100"/>
          <a:sy n="70" d="100"/>
        </p:scale>
        <p:origin x="73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B6F70-B641-46F8-9EB9-005435B9C46F}" type="datetimeFigureOut">
              <a:rPr lang="en-US" smtClean="0"/>
              <a:t>9/18/2013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3844E-8707-4736-B50F-97E48FF1129F}" type="slidenum">
              <a:rPr lang="en-US" smtClean="0"/>
              <a:t>‹#›</a:t>
            </a:fld>
            <a:endParaRPr lang="en-US"/>
          </a:p>
        </p:txBody>
      </p:sp>
    </p:spTree>
    <p:extLst>
      <p:ext uri="{BB962C8B-B14F-4D97-AF65-F5344CB8AC3E}">
        <p14:creationId xmlns:p14="http://schemas.microsoft.com/office/powerpoint/2010/main" val="348645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Defied earlier perceptions of humans as sentient beings or pleasure-driven creatures. </a:t>
            </a:r>
          </a:p>
          <a:p>
            <a:r>
              <a:rPr lang="en-US" sz="1200" dirty="0" smtClean="0"/>
              <a:t> Human actions and decisions cannot be broken down to a science by psychology or biology.</a:t>
            </a:r>
          </a:p>
          <a:p>
            <a:endParaRPr lang="en-US" dirty="0"/>
          </a:p>
        </p:txBody>
      </p:sp>
      <p:sp>
        <p:nvSpPr>
          <p:cNvPr id="4" name="Slide Number Placeholder 3"/>
          <p:cNvSpPr>
            <a:spLocks noGrp="1"/>
          </p:cNvSpPr>
          <p:nvPr>
            <p:ph type="sldNum" sz="quarter" idx="10"/>
          </p:nvPr>
        </p:nvSpPr>
        <p:spPr/>
        <p:txBody>
          <a:bodyPr/>
          <a:lstStyle/>
          <a:p>
            <a:fld id="{0303844E-8707-4736-B50F-97E48FF1129F}" type="slidenum">
              <a:rPr lang="en-US" smtClean="0"/>
              <a:t>3</a:t>
            </a:fld>
            <a:endParaRPr lang="en-US"/>
          </a:p>
        </p:txBody>
      </p:sp>
    </p:spTree>
    <p:extLst>
      <p:ext uri="{BB962C8B-B14F-4D97-AF65-F5344CB8AC3E}">
        <p14:creationId xmlns:p14="http://schemas.microsoft.com/office/powerpoint/2010/main" val="401975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219536-4346-4F1D-92AA-6329042E09F5}"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73205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79936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3736456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92769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48770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219536-4346-4F1D-92AA-6329042E09F5}"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308549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219536-4346-4F1D-92AA-6329042E09F5}"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3256234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219536-4346-4F1D-92AA-6329042E09F5}"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2481211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219536-4346-4F1D-92AA-6329042E09F5}"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75022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219536-4346-4F1D-92AA-6329042E09F5}"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89866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19536-4346-4F1D-92AA-6329042E09F5}"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226202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205095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219536-4346-4F1D-92AA-6329042E09F5}"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296049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219536-4346-4F1D-92AA-6329042E09F5}"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0469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19536-4346-4F1D-92AA-6329042E09F5}"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126887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337909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19536-4346-4F1D-92AA-6329042E09F5}"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4E413-5B1D-4EC3-875A-1633D1E74584}" type="slidenum">
              <a:rPr lang="en-US" smtClean="0"/>
              <a:t>‹#›</a:t>
            </a:fld>
            <a:endParaRPr lang="en-US"/>
          </a:p>
        </p:txBody>
      </p:sp>
    </p:spTree>
    <p:extLst>
      <p:ext uri="{BB962C8B-B14F-4D97-AF65-F5344CB8AC3E}">
        <p14:creationId xmlns:p14="http://schemas.microsoft.com/office/powerpoint/2010/main" val="385272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2219536-4346-4F1D-92AA-6329042E09F5}" type="datetimeFigureOut">
              <a:rPr lang="en-US" smtClean="0"/>
              <a:t>9/17/2013</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A14E413-5B1D-4EC3-875A-1633D1E74584}" type="slidenum">
              <a:rPr lang="en-US" smtClean="0"/>
              <a:t>‹#›</a:t>
            </a:fld>
            <a:endParaRPr lang="en-US"/>
          </a:p>
        </p:txBody>
      </p:sp>
    </p:spTree>
    <p:extLst>
      <p:ext uri="{BB962C8B-B14F-4D97-AF65-F5344CB8AC3E}">
        <p14:creationId xmlns:p14="http://schemas.microsoft.com/office/powerpoint/2010/main" val="4022172197"/>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0762" y="1339403"/>
            <a:ext cx="9311424" cy="2711433"/>
          </a:xfrm>
        </p:spPr>
        <p:txBody>
          <a:bodyPr/>
          <a:lstStyle/>
          <a:p>
            <a:r>
              <a:rPr lang="en-US" u="sng" dirty="0" smtClean="0"/>
              <a:t>Man’s Search for Meaning</a:t>
            </a:r>
            <a:r>
              <a:rPr lang="en-US" dirty="0" smtClean="0"/>
              <a:t>: an Existential View in Horror</a:t>
            </a:r>
            <a:endParaRPr lang="en-US" dirty="0"/>
          </a:p>
        </p:txBody>
      </p:sp>
      <p:sp>
        <p:nvSpPr>
          <p:cNvPr id="3" name="Subtitle 2"/>
          <p:cNvSpPr>
            <a:spLocks noGrp="1"/>
          </p:cNvSpPr>
          <p:nvPr>
            <p:ph type="subTitle" idx="1"/>
          </p:nvPr>
        </p:nvSpPr>
        <p:spPr>
          <a:xfrm>
            <a:off x="9157648" y="6333066"/>
            <a:ext cx="3166280" cy="524934"/>
          </a:xfrm>
        </p:spPr>
        <p:txBody>
          <a:bodyPr/>
          <a:lstStyle/>
          <a:p>
            <a:r>
              <a:rPr lang="en-US" dirty="0" smtClean="0"/>
              <a:t>Kevin James </a:t>
            </a:r>
            <a:r>
              <a:rPr lang="en-US" dirty="0" err="1" smtClean="0"/>
              <a:t>Leugers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48117"/>
            <a:ext cx="1539922" cy="2309883"/>
          </a:xfrm>
          <a:prstGeom prst="rect">
            <a:avLst/>
          </a:prstGeom>
        </p:spPr>
      </p:pic>
    </p:spTree>
    <p:extLst>
      <p:ext uri="{BB962C8B-B14F-4D97-AF65-F5344CB8AC3E}">
        <p14:creationId xmlns:p14="http://schemas.microsoft.com/office/powerpoint/2010/main" val="4236695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800" dirty="0" smtClean="0"/>
              <a:t>QUESTIONS?</a:t>
            </a:r>
            <a:endParaRPr lang="en-US" sz="8000" dirty="0"/>
          </a:p>
        </p:txBody>
      </p:sp>
      <p:sp>
        <p:nvSpPr>
          <p:cNvPr id="3" name="Content Placeholder 2"/>
          <p:cNvSpPr>
            <a:spLocks noGrp="1"/>
          </p:cNvSpPr>
          <p:nvPr>
            <p:ph idx="1"/>
          </p:nvPr>
        </p:nvSpPr>
        <p:spPr>
          <a:xfrm>
            <a:off x="677334" y="5550794"/>
            <a:ext cx="8596668" cy="945540"/>
          </a:xfrm>
        </p:spPr>
        <p:txBody>
          <a:bodyPr>
            <a:normAutofit/>
          </a:bodyPr>
          <a:lstStyle/>
          <a:p>
            <a:r>
              <a:rPr lang="en-US" dirty="0" smtClean="0"/>
              <a:t>Want to change your life? Read.</a:t>
            </a:r>
          </a:p>
          <a:p>
            <a:r>
              <a:rPr lang="en-US" b="1" dirty="0" smtClean="0"/>
              <a:t>WHY</a:t>
            </a:r>
            <a:r>
              <a:rPr lang="en-US" dirty="0" smtClean="0"/>
              <a:t> do we act the way we do? (e.g. awkward, want/desire certain things)</a:t>
            </a:r>
            <a:endParaRPr lang="en-US" b="1" dirty="0"/>
          </a:p>
        </p:txBody>
      </p:sp>
    </p:spTree>
    <p:extLst>
      <p:ext uri="{BB962C8B-B14F-4D97-AF65-F5344CB8AC3E}">
        <p14:creationId xmlns:p14="http://schemas.microsoft.com/office/powerpoint/2010/main" val="96385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u="sng" dirty="0" smtClean="0"/>
              <a:t>Man’s Search for Meaning</a:t>
            </a:r>
          </a:p>
          <a:p>
            <a:r>
              <a:rPr lang="en-US" dirty="0" smtClean="0"/>
              <a:t>Stanford Encyclopedia of Philosophy</a:t>
            </a:r>
            <a:endParaRPr lang="en-US" dirty="0"/>
          </a:p>
        </p:txBody>
      </p:sp>
    </p:spTree>
    <p:extLst>
      <p:ext uri="{BB962C8B-B14F-4D97-AF65-F5344CB8AC3E}">
        <p14:creationId xmlns:p14="http://schemas.microsoft.com/office/powerpoint/2010/main" val="3681282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Viktor E. </a:t>
            </a:r>
            <a:r>
              <a:rPr lang="en-US" dirty="0" err="1" smtClean="0"/>
              <a:t>Frankl</a:t>
            </a:r>
            <a:endParaRPr lang="en-US" dirty="0"/>
          </a:p>
        </p:txBody>
      </p:sp>
      <p:sp>
        <p:nvSpPr>
          <p:cNvPr id="3" name="Content Placeholder 2"/>
          <p:cNvSpPr>
            <a:spLocks noGrp="1"/>
          </p:cNvSpPr>
          <p:nvPr>
            <p:ph idx="1"/>
          </p:nvPr>
        </p:nvSpPr>
        <p:spPr>
          <a:xfrm>
            <a:off x="573206" y="1433015"/>
            <a:ext cx="10694351" cy="4358185"/>
          </a:xfrm>
        </p:spPr>
        <p:txBody>
          <a:bodyPr>
            <a:normAutofit/>
          </a:bodyPr>
          <a:lstStyle/>
          <a:p>
            <a:r>
              <a:rPr lang="en-US" sz="2800" dirty="0" smtClean="0"/>
              <a:t>Austrian neurologist and psychologist</a:t>
            </a:r>
          </a:p>
          <a:p>
            <a:r>
              <a:rPr lang="en-US" sz="2800" dirty="0" smtClean="0"/>
              <a:t>Survivor of the Holocaust (</a:t>
            </a:r>
            <a:r>
              <a:rPr lang="en-US" sz="2800" b="1" dirty="0" smtClean="0"/>
              <a:t>C</a:t>
            </a:r>
            <a:r>
              <a:rPr lang="en-US" sz="2800" dirty="0" smtClean="0"/>
              <a:t>hoice)</a:t>
            </a:r>
          </a:p>
          <a:p>
            <a:r>
              <a:rPr lang="en-US" sz="2800" dirty="0" smtClean="0"/>
              <a:t>Creator of </a:t>
            </a:r>
            <a:r>
              <a:rPr lang="en-US" sz="2800" dirty="0" err="1" smtClean="0"/>
              <a:t>Logotherapy</a:t>
            </a:r>
            <a:endParaRPr lang="en-US" sz="2800" dirty="0"/>
          </a:p>
          <a:p>
            <a:r>
              <a:rPr lang="en-US" sz="2800" u="sng" dirty="0" smtClean="0"/>
              <a:t>Man’s Search for Meaning</a:t>
            </a:r>
            <a:r>
              <a:rPr lang="en-US" sz="2800" dirty="0" smtClean="0"/>
              <a:t>, relates his experiences at the death camps</a:t>
            </a:r>
          </a:p>
          <a:p>
            <a:endParaRPr lang="en-US" sz="2800" dirty="0" smtClean="0"/>
          </a:p>
        </p:txBody>
      </p:sp>
    </p:spTree>
    <p:extLst>
      <p:ext uri="{BB962C8B-B14F-4D97-AF65-F5344CB8AC3E}">
        <p14:creationId xmlns:p14="http://schemas.microsoft.com/office/powerpoint/2010/main" val="64743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Existentialism</a:t>
            </a:r>
            <a:endParaRPr lang="en-US" dirty="0"/>
          </a:p>
        </p:txBody>
      </p:sp>
      <p:sp>
        <p:nvSpPr>
          <p:cNvPr id="3" name="Content Placeholder 2"/>
          <p:cNvSpPr>
            <a:spLocks noGrp="1"/>
          </p:cNvSpPr>
          <p:nvPr>
            <p:ph idx="1"/>
          </p:nvPr>
        </p:nvSpPr>
        <p:spPr>
          <a:xfrm>
            <a:off x="334851" y="1803042"/>
            <a:ext cx="8939151" cy="4457261"/>
          </a:xfrm>
        </p:spPr>
        <p:txBody>
          <a:bodyPr>
            <a:normAutofit/>
          </a:bodyPr>
          <a:lstStyle/>
          <a:p>
            <a:r>
              <a:rPr lang="en-US" sz="2000" b="1" dirty="0" smtClean="0"/>
              <a:t>J</a:t>
            </a:r>
            <a:r>
              <a:rPr lang="en-US" sz="2000" dirty="0" smtClean="0"/>
              <a:t>ean-Paul Sartre</a:t>
            </a:r>
          </a:p>
          <a:p>
            <a:r>
              <a:rPr lang="en-US" sz="2000" dirty="0" smtClean="0"/>
              <a:t>Defied perceptions of humans as sentient beings </a:t>
            </a:r>
          </a:p>
          <a:p>
            <a:r>
              <a:rPr lang="en-US" sz="2000" dirty="0" smtClean="0"/>
              <a:t>Actions and decisions cannot be broken down to a science</a:t>
            </a:r>
          </a:p>
          <a:p>
            <a:endParaRPr lang="en-US" sz="2000" dirty="0" smtClean="0"/>
          </a:p>
          <a:p>
            <a:r>
              <a:rPr lang="en-US" sz="2000" dirty="0" smtClean="0"/>
              <a:t>Third World.</a:t>
            </a:r>
            <a:endParaRPr lang="en-US" dirty="0" smtClean="0"/>
          </a:p>
          <a:p>
            <a:r>
              <a:rPr lang="en-US" sz="2000" dirty="0" smtClean="0"/>
              <a:t>“</a:t>
            </a:r>
            <a:r>
              <a:rPr lang="en-US" sz="2000" b="1" dirty="0" smtClean="0"/>
              <a:t>T</a:t>
            </a:r>
            <a:r>
              <a:rPr lang="en-US" sz="2000" dirty="0" smtClean="0"/>
              <a:t>he Existential Attitude” and Man’s Search</a:t>
            </a:r>
          </a:p>
          <a:p>
            <a:endParaRPr lang="en-US" sz="2000" dirty="0"/>
          </a:p>
          <a:p>
            <a:r>
              <a:rPr lang="en-US" sz="2000" dirty="0" err="1" smtClean="0"/>
              <a:t>Frankl’s</a:t>
            </a:r>
            <a:r>
              <a:rPr lang="en-US" sz="2000" dirty="0" smtClean="0"/>
              <a:t> Proposition:</a:t>
            </a:r>
          </a:p>
        </p:txBody>
      </p:sp>
    </p:spTree>
    <p:extLst>
      <p:ext uri="{BB962C8B-B14F-4D97-AF65-F5344CB8AC3E}">
        <p14:creationId xmlns:p14="http://schemas.microsoft.com/office/powerpoint/2010/main" val="3455502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man with nothing</a:t>
            </a:r>
            <a:endParaRPr lang="en-US" dirty="0"/>
          </a:p>
        </p:txBody>
      </p:sp>
      <p:sp>
        <p:nvSpPr>
          <p:cNvPr id="3" name="Content Placeholder 2"/>
          <p:cNvSpPr>
            <a:spLocks noGrp="1"/>
          </p:cNvSpPr>
          <p:nvPr>
            <p:ph idx="1"/>
          </p:nvPr>
        </p:nvSpPr>
        <p:spPr/>
        <p:txBody>
          <a:bodyPr/>
          <a:lstStyle/>
          <a:p>
            <a:r>
              <a:rPr lang="en-US" sz="2800" dirty="0" smtClean="0"/>
              <a:t>Begins his work with a tale from Arthur Miller’s </a:t>
            </a:r>
            <a:r>
              <a:rPr lang="en-US" sz="2800" u="sng" dirty="0" smtClean="0"/>
              <a:t>Incident at Vichy</a:t>
            </a:r>
            <a:r>
              <a:rPr lang="en-US" sz="2800" dirty="0" smtClean="0"/>
              <a:t>.</a:t>
            </a:r>
            <a:endParaRPr lang="en-US" sz="2800" dirty="0"/>
          </a:p>
          <a:p>
            <a:r>
              <a:rPr lang="en-US" sz="2800" dirty="0" smtClean="0"/>
              <a:t>We are never left with nothing.</a:t>
            </a:r>
          </a:p>
          <a:p>
            <a:r>
              <a:rPr lang="en-US" sz="2800" dirty="0" smtClean="0"/>
              <a:t>Self-esteem and values are misplaced.</a:t>
            </a:r>
          </a:p>
          <a:p>
            <a:pPr lvl="1"/>
            <a:r>
              <a:rPr lang="en-US" sz="2400" dirty="0" smtClean="0"/>
              <a:t>We are too caught up in this world that our self worth and who we are as people are defined by accomplishments and titles rather than understanding that “one’s inner value is anchored in higher, more spiritual things, and cannot be shaken by camp life.” (63)</a:t>
            </a:r>
          </a:p>
          <a:p>
            <a:pPr lvl="1"/>
            <a:endParaRPr lang="en-US" sz="2400" dirty="0" smtClean="0"/>
          </a:p>
          <a:p>
            <a:pPr marL="457200" lvl="1" indent="0">
              <a:buNone/>
            </a:pPr>
            <a:endParaRPr lang="en-US" dirty="0"/>
          </a:p>
        </p:txBody>
      </p:sp>
    </p:spTree>
    <p:extLst>
      <p:ext uri="{BB962C8B-B14F-4D97-AF65-F5344CB8AC3E}">
        <p14:creationId xmlns:p14="http://schemas.microsoft.com/office/powerpoint/2010/main" val="1595196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Suffering</a:t>
            </a:r>
            <a:endParaRPr lang="en-US" dirty="0"/>
          </a:p>
        </p:txBody>
      </p:sp>
      <p:sp>
        <p:nvSpPr>
          <p:cNvPr id="3" name="Content Placeholder 2"/>
          <p:cNvSpPr>
            <a:spLocks noGrp="1"/>
          </p:cNvSpPr>
          <p:nvPr>
            <p:ph idx="1"/>
          </p:nvPr>
        </p:nvSpPr>
        <p:spPr/>
        <p:txBody>
          <a:bodyPr>
            <a:normAutofit/>
          </a:bodyPr>
          <a:lstStyle/>
          <a:p>
            <a:r>
              <a:rPr lang="en-US" sz="2400" dirty="0" smtClean="0"/>
              <a:t>Survival required feigning life.</a:t>
            </a:r>
          </a:p>
          <a:p>
            <a:r>
              <a:rPr lang="en-US" sz="2400" dirty="0" smtClean="0"/>
              <a:t>Beatings: </a:t>
            </a:r>
            <a:r>
              <a:rPr lang="en-US" sz="2400" dirty="0"/>
              <a:t>“Unreasonableness of it all</a:t>
            </a:r>
            <a:r>
              <a:rPr lang="en-US" sz="2400" dirty="0" smtClean="0"/>
              <a:t>.” (32)</a:t>
            </a:r>
            <a:endParaRPr lang="en-US" sz="2400" dirty="0"/>
          </a:p>
          <a:p>
            <a:r>
              <a:rPr lang="en-US" sz="2400" dirty="0" smtClean="0"/>
              <a:t>“Man can adjust to anything, just don’t ask us how.” (18)</a:t>
            </a:r>
          </a:p>
          <a:p>
            <a:r>
              <a:rPr lang="en-US" sz="2400" dirty="0" smtClean="0"/>
              <a:t>Numbers and Sheep</a:t>
            </a:r>
          </a:p>
          <a:p>
            <a:r>
              <a:rPr lang="en-US" sz="2400" dirty="0" smtClean="0"/>
              <a:t>Hopelessness</a:t>
            </a:r>
            <a:endParaRPr lang="en-US" sz="2400" dirty="0"/>
          </a:p>
        </p:txBody>
      </p:sp>
      <p:sp>
        <p:nvSpPr>
          <p:cNvPr id="5" name="TextBox 4"/>
          <p:cNvSpPr txBox="1"/>
          <p:nvPr/>
        </p:nvSpPr>
        <p:spPr>
          <a:xfrm>
            <a:off x="4662152" y="4623515"/>
            <a:ext cx="4611850" cy="1384995"/>
          </a:xfrm>
          <a:prstGeom prst="rect">
            <a:avLst/>
          </a:prstGeom>
          <a:noFill/>
        </p:spPr>
        <p:txBody>
          <a:bodyPr wrap="square" rtlCol="0">
            <a:spAutoFit/>
          </a:bodyPr>
          <a:lstStyle/>
          <a:p>
            <a:r>
              <a:rPr lang="en-US" sz="2800" dirty="0" smtClean="0">
                <a:solidFill>
                  <a:schemeClr val="accent1">
                    <a:lumMod val="75000"/>
                  </a:schemeClr>
                </a:solidFill>
              </a:rPr>
              <a:t>Conclusion:</a:t>
            </a:r>
            <a:r>
              <a:rPr lang="en-US" sz="2800" dirty="0" smtClean="0"/>
              <a:t> There is no logical reason to continue to  live.</a:t>
            </a:r>
            <a:endParaRPr lang="en-US" sz="2800" dirty="0"/>
          </a:p>
        </p:txBody>
      </p:sp>
    </p:spTree>
    <p:extLst>
      <p:ext uri="{BB962C8B-B14F-4D97-AF65-F5344CB8AC3E}">
        <p14:creationId xmlns:p14="http://schemas.microsoft.com/office/powerpoint/2010/main" val="414585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176" y="0"/>
            <a:ext cx="6322951" cy="1320800"/>
          </a:xfrm>
        </p:spPr>
        <p:txBody>
          <a:bodyPr>
            <a:normAutofit/>
          </a:bodyPr>
          <a:lstStyle/>
          <a:p>
            <a:r>
              <a:rPr lang="en-US" dirty="0" smtClean="0"/>
              <a:t>Choice and </a:t>
            </a:r>
            <a:r>
              <a:rPr lang="en-US" dirty="0"/>
              <a:t>Inner Strength </a:t>
            </a:r>
          </a:p>
        </p:txBody>
      </p:sp>
      <p:sp>
        <p:nvSpPr>
          <p:cNvPr id="3" name="Content Placeholder 2"/>
          <p:cNvSpPr>
            <a:spLocks noGrp="1"/>
          </p:cNvSpPr>
          <p:nvPr>
            <p:ph idx="1"/>
          </p:nvPr>
        </p:nvSpPr>
        <p:spPr>
          <a:xfrm>
            <a:off x="472617" y="1108052"/>
            <a:ext cx="8596668" cy="5749948"/>
          </a:xfrm>
        </p:spPr>
        <p:txBody>
          <a:bodyPr>
            <a:noAutofit/>
          </a:bodyPr>
          <a:lstStyle/>
          <a:p>
            <a:pPr lvl="1"/>
            <a:r>
              <a:rPr lang="en-US" sz="2800" dirty="0" smtClean="0"/>
              <a:t>They chose to have hope.</a:t>
            </a:r>
          </a:p>
          <a:p>
            <a:r>
              <a:rPr lang="en-US" sz="3200" dirty="0" smtClean="0"/>
              <a:t>“We </a:t>
            </a:r>
            <a:r>
              <a:rPr lang="en-US" sz="3200" dirty="0"/>
              <a:t>who lived, in concentration camps can remember the men who </a:t>
            </a:r>
            <a:r>
              <a:rPr lang="en-US" sz="3200" dirty="0" smtClean="0"/>
              <a:t>walked through </a:t>
            </a:r>
            <a:r>
              <a:rPr lang="en-US" sz="3200" dirty="0"/>
              <a:t>the huts comforting others, giving away their last piece </a:t>
            </a:r>
            <a:r>
              <a:rPr lang="en-US" sz="3200" dirty="0" smtClean="0"/>
              <a:t>of bread</a:t>
            </a:r>
            <a:r>
              <a:rPr lang="en-US" sz="3200" dirty="0"/>
              <a:t>. They may have been few in number, but they offer sufficient </a:t>
            </a:r>
            <a:r>
              <a:rPr lang="en-US" sz="3200" dirty="0" smtClean="0"/>
              <a:t>proof that </a:t>
            </a:r>
            <a:r>
              <a:rPr lang="en-US" sz="3200" dirty="0"/>
              <a:t>everything can be taken from a man but one thing: the last of </a:t>
            </a:r>
            <a:r>
              <a:rPr lang="en-US" sz="3200" dirty="0" smtClean="0"/>
              <a:t>the human </a:t>
            </a:r>
            <a:r>
              <a:rPr lang="en-US" sz="3200" dirty="0"/>
              <a:t>freedoms — to choose one’s attitude in any given set </a:t>
            </a:r>
            <a:r>
              <a:rPr lang="en-US" sz="3200" dirty="0" smtClean="0"/>
              <a:t>of circumstances</a:t>
            </a:r>
            <a:r>
              <a:rPr lang="en-US" sz="3200" dirty="0"/>
              <a:t>, to choose one’s own way</a:t>
            </a:r>
            <a:r>
              <a:rPr lang="en-US" sz="3200" dirty="0" smtClean="0"/>
              <a:t>.” (66)</a:t>
            </a:r>
          </a:p>
        </p:txBody>
      </p:sp>
    </p:spTree>
    <p:extLst>
      <p:ext uri="{BB962C8B-B14F-4D97-AF65-F5344CB8AC3E}">
        <p14:creationId xmlns:p14="http://schemas.microsoft.com/office/powerpoint/2010/main" val="420429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Suffering</a:t>
            </a:r>
            <a:endParaRPr lang="en-US" dirty="0"/>
          </a:p>
        </p:txBody>
      </p:sp>
      <p:sp>
        <p:nvSpPr>
          <p:cNvPr id="3" name="Content Placeholder 2"/>
          <p:cNvSpPr>
            <a:spLocks noGrp="1"/>
          </p:cNvSpPr>
          <p:nvPr>
            <p:ph idx="1"/>
          </p:nvPr>
        </p:nvSpPr>
        <p:spPr>
          <a:xfrm>
            <a:off x="167425" y="1571223"/>
            <a:ext cx="9543245" cy="4662152"/>
          </a:xfrm>
        </p:spPr>
        <p:txBody>
          <a:bodyPr>
            <a:normAutofit/>
          </a:bodyPr>
          <a:lstStyle/>
          <a:p>
            <a:r>
              <a:rPr lang="en-US" sz="2400" dirty="0" smtClean="0"/>
              <a:t>Meeting</a:t>
            </a:r>
          </a:p>
          <a:p>
            <a:endParaRPr lang="en-US" sz="2400" dirty="0" smtClean="0"/>
          </a:p>
          <a:p>
            <a:r>
              <a:rPr lang="en-US" sz="2400" dirty="0" smtClean="0"/>
              <a:t>“If there is meaning in life at all, then there must be meaning in suffering.” (89)</a:t>
            </a:r>
          </a:p>
          <a:p>
            <a:pPr lvl="2"/>
            <a:r>
              <a:rPr lang="en-US" sz="1800" dirty="0" smtClean="0"/>
              <a:t>There must be value in choosing to sacrifice for a cause or idea.</a:t>
            </a:r>
            <a:endParaRPr lang="en-US" sz="2400" dirty="0" smtClean="0"/>
          </a:p>
          <a:p>
            <a:endParaRPr lang="en-US" sz="2400" dirty="0"/>
          </a:p>
          <a:p>
            <a:r>
              <a:rPr lang="en-US" sz="2400" dirty="0" smtClean="0"/>
              <a:t>Meaning to Suffering</a:t>
            </a:r>
          </a:p>
          <a:p>
            <a:pPr lvl="1"/>
            <a:r>
              <a:rPr lang="en-US" sz="2000" dirty="0" smtClean="0"/>
              <a:t>Endure pain for a purpose.</a:t>
            </a:r>
          </a:p>
          <a:p>
            <a:pPr lvl="1"/>
            <a:r>
              <a:rPr lang="en-US" sz="2000" dirty="0" smtClean="0"/>
              <a:t>Some chose to walk to the gas chambers with their chins held high.</a:t>
            </a:r>
          </a:p>
          <a:p>
            <a:pPr lvl="1"/>
            <a:endParaRPr lang="en-US" sz="2000" dirty="0" smtClean="0"/>
          </a:p>
        </p:txBody>
      </p:sp>
    </p:spTree>
    <p:extLst>
      <p:ext uri="{BB962C8B-B14F-4D97-AF65-F5344CB8AC3E}">
        <p14:creationId xmlns:p14="http://schemas.microsoft.com/office/powerpoint/2010/main" val="3984678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Meanings in Life</a:t>
            </a:r>
            <a:endParaRPr lang="en-US" dirty="0"/>
          </a:p>
        </p:txBody>
      </p:sp>
      <p:sp>
        <p:nvSpPr>
          <p:cNvPr id="3" name="Content Placeholder 2"/>
          <p:cNvSpPr>
            <a:spLocks noGrp="1"/>
          </p:cNvSpPr>
          <p:nvPr>
            <p:ph idx="1"/>
          </p:nvPr>
        </p:nvSpPr>
        <p:spPr/>
        <p:txBody>
          <a:bodyPr>
            <a:normAutofit/>
          </a:bodyPr>
          <a:lstStyle/>
          <a:p>
            <a:r>
              <a:rPr lang="en-US" sz="2400" dirty="0" smtClean="0"/>
              <a:t>Viktor </a:t>
            </a:r>
            <a:r>
              <a:rPr lang="en-US" sz="2400" dirty="0" err="1" smtClean="0"/>
              <a:t>Frankl</a:t>
            </a:r>
            <a:r>
              <a:rPr lang="en-US" sz="2400" dirty="0" smtClean="0"/>
              <a:t> believed that purpose is </a:t>
            </a:r>
            <a:r>
              <a:rPr lang="en-US" sz="2400" u="sng" dirty="0" smtClean="0"/>
              <a:t>created</a:t>
            </a:r>
            <a:r>
              <a:rPr lang="en-US" sz="2400" dirty="0" smtClean="0"/>
              <a:t> through three passions:</a:t>
            </a:r>
          </a:p>
          <a:p>
            <a:pPr lvl="2"/>
            <a:r>
              <a:rPr lang="en-US" sz="2400" b="1" dirty="0" smtClean="0"/>
              <a:t>Love</a:t>
            </a:r>
          </a:p>
          <a:p>
            <a:pPr lvl="3"/>
            <a:r>
              <a:rPr lang="en-US" sz="2200" dirty="0" smtClean="0"/>
              <a:t> “The angels are lost in perpetual contemplation of an infinite glory.”</a:t>
            </a:r>
          </a:p>
          <a:p>
            <a:pPr lvl="2"/>
            <a:r>
              <a:rPr lang="en-US" sz="2400" b="1" dirty="0" smtClean="0"/>
              <a:t>Work</a:t>
            </a:r>
            <a:r>
              <a:rPr lang="en-US" sz="2400" dirty="0" smtClean="0"/>
              <a:t> </a:t>
            </a:r>
          </a:p>
          <a:p>
            <a:pPr lvl="3"/>
            <a:r>
              <a:rPr lang="en-US" sz="2200" dirty="0" smtClean="0"/>
              <a:t>We live for the future.</a:t>
            </a:r>
          </a:p>
          <a:p>
            <a:pPr lvl="2"/>
            <a:r>
              <a:rPr lang="en-US" sz="2400" b="1" dirty="0" smtClean="0"/>
              <a:t>Sacrifice</a:t>
            </a:r>
          </a:p>
          <a:p>
            <a:pPr lvl="3"/>
            <a:r>
              <a:rPr lang="en-US" sz="2200" dirty="0" smtClean="0"/>
              <a:t>Choosing to suffer pain </a:t>
            </a:r>
            <a:endParaRPr lang="en-US" sz="2200" dirty="0"/>
          </a:p>
        </p:txBody>
      </p:sp>
    </p:spTree>
    <p:extLst>
      <p:ext uri="{BB962C8B-B14F-4D97-AF65-F5344CB8AC3E}">
        <p14:creationId xmlns:p14="http://schemas.microsoft.com/office/powerpoint/2010/main" val="452533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609600"/>
            <a:ext cx="11639618" cy="5315853"/>
          </a:xfrm>
        </p:spPr>
        <p:txBody>
          <a:bodyPr>
            <a:normAutofit/>
          </a:bodyPr>
          <a:lstStyle/>
          <a:p>
            <a:r>
              <a:rPr lang="en-US" sz="6600" dirty="0" smtClean="0"/>
              <a:t>Where do you find meaning?</a:t>
            </a:r>
            <a:endParaRPr lang="en-US" sz="6600" dirty="0"/>
          </a:p>
        </p:txBody>
      </p:sp>
    </p:spTree>
    <p:extLst>
      <p:ext uri="{BB962C8B-B14F-4D97-AF65-F5344CB8AC3E}">
        <p14:creationId xmlns:p14="http://schemas.microsoft.com/office/powerpoint/2010/main" val="546375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TC104033929[[fn=Slate]]</Template>
  <TotalTime>3000</TotalTime>
  <Words>473</Words>
  <Application>Microsoft Office PowerPoint</Application>
  <PresentationFormat>Widescreen</PresentationFormat>
  <Paragraphs>58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Calisto MT</vt:lpstr>
      <vt:lpstr>Trebuchet MS</vt:lpstr>
      <vt:lpstr>Wingdings 2</vt:lpstr>
      <vt:lpstr>Slate</vt:lpstr>
      <vt:lpstr>Man’s Search for Meaning: an Existential View in Horror</vt:lpstr>
      <vt:lpstr>Viktor E. Frankl</vt:lpstr>
      <vt:lpstr>Existentialism</vt:lpstr>
      <vt:lpstr>A man with nothing</vt:lpstr>
      <vt:lpstr>Suffering</vt:lpstr>
      <vt:lpstr>Choice and Inner Strength </vt:lpstr>
      <vt:lpstr>Redefining Suffering</vt:lpstr>
      <vt:lpstr>Meanings in Life</vt:lpstr>
      <vt:lpstr>PowerPoint Presentation</vt:lpstr>
      <vt:lpstr>QUESTIONS?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Stances on the Issue of Gay Marriage</dc:title>
  <dc:creator>Kevin</dc:creator>
  <cp:lastModifiedBy>Kevin</cp:lastModifiedBy>
  <cp:revision>34</cp:revision>
  <dcterms:created xsi:type="dcterms:W3CDTF">2013-09-18T06:45:42Z</dcterms:created>
  <dcterms:modified xsi:type="dcterms:W3CDTF">2013-09-20T08:45:46Z</dcterms:modified>
</cp:coreProperties>
</file>